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F4978-3CB7-4F22-9C59-2331CB039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70BF58-918B-407C-A93E-A6F36451D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13" y="168167"/>
            <a:ext cx="11056883" cy="641130"/>
          </a:xfrm>
        </p:spPr>
        <p:txBody>
          <a:bodyPr>
            <a:normAutofit lnSpcReduction="10000"/>
          </a:bodyPr>
          <a:lstStyle/>
          <a:p>
            <a:r>
              <a:rPr lang="pt-BR" sz="3600" b="1" dirty="0">
                <a:latin typeface="Palatino Linotype" panose="02040502050505030304" pitchFamily="18" charset="0"/>
              </a:rPr>
              <a:t>COMISSÃO DE SAÚDE E MEIO AMBIENTE 2023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A01993-D28C-41E3-B9A1-E75DD455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34" y="1387367"/>
            <a:ext cx="10480262" cy="54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5F4EE-8665-4741-A243-ECB9FC692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3" y="210208"/>
            <a:ext cx="11077903" cy="75674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Palatino Linotype" panose="02040502050505030304" pitchFamily="18" charset="0"/>
              </a:rPr>
              <a:t>COMISSÃO DE SAÚDE E MEIO AMBIENTE 2023</a:t>
            </a:r>
            <a:br>
              <a:rPr lang="pt-BR" sz="3200" b="1" dirty="0">
                <a:latin typeface="Palatino Linotype" panose="02040502050505030304" pitchFamily="18" charset="0"/>
              </a:rPr>
            </a:br>
            <a:endParaRPr lang="pt-BR" dirty="0">
              <a:latin typeface="Palatino Linotype" panose="0204050205050503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CD5E36-D0D1-43A7-902A-C3CDCE332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096" y="966952"/>
            <a:ext cx="10909737" cy="1881351"/>
          </a:xfrm>
        </p:spPr>
        <p:txBody>
          <a:bodyPr>
            <a:normAutofit/>
          </a:bodyPr>
          <a:lstStyle/>
          <a:p>
            <a:pPr algn="r"/>
            <a:r>
              <a:rPr lang="pt-BR" sz="2400" b="1" dirty="0">
                <a:latin typeface="Palatino Linotype" panose="02040502050505030304" pitchFamily="18" charset="0"/>
              </a:rPr>
              <a:t>INICIAMOS O ANO COM, ALÉM DOS PROPÓSITOS BASILARES DA COSMAM, RETORNARMOS AO MODO PRESENCIAL E FAZER DESTA COMISSÃO A QUE MAIS TRABALHARIA EM 2023.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66A8E2-628C-417C-9CAD-7489D159D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17" y="2638096"/>
            <a:ext cx="7104994" cy="40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B06CE-56B4-431E-AA7E-CEA4FF20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14" y="147146"/>
            <a:ext cx="10909738" cy="1187668"/>
          </a:xfrm>
        </p:spPr>
        <p:txBody>
          <a:bodyPr/>
          <a:lstStyle/>
          <a:p>
            <a:r>
              <a:rPr lang="pt-BR" sz="3600" b="1" dirty="0">
                <a:latin typeface="Palatino Linotype" panose="02040502050505030304" pitchFamily="18" charset="0"/>
              </a:rPr>
              <a:t>COMISSÃO DE SAÚDE E MEIO AMBIENTE 2023</a:t>
            </a:r>
            <a:br>
              <a:rPr lang="pt-BR" sz="3600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DE616-91ED-484D-817C-01382E05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980" y="714703"/>
            <a:ext cx="10331668" cy="2102069"/>
          </a:xfrm>
        </p:spPr>
        <p:txBody>
          <a:bodyPr>
            <a:normAutofit/>
          </a:bodyPr>
          <a:lstStyle/>
          <a:p>
            <a:pPr algn="r"/>
            <a:r>
              <a:rPr lang="pt-BR" sz="2400" b="1" dirty="0">
                <a:latin typeface="Palatino Linotype" panose="02040502050505030304" pitchFamily="18" charset="0"/>
              </a:rPr>
              <a:t>CONSTRUÍMOS UM CRONOGRAMA DE PAUTAS PLURAL, MESCLADO COM ESPAÇOS NA SEMANA PARA COMITIVAS E, A RETOMADA DE UMA FERRAMENTA DE APROXIMAÇÃO COM AS PESSOAS FANTÁSTICA, OS SEMINÁRIOS DA COSMAM.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DD90B5-DB67-4BDF-BD3B-41C9EABB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41" y="2932386"/>
            <a:ext cx="6737341" cy="36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EB2F9-C0B4-40DF-94F5-2E37D3DB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14" y="262760"/>
            <a:ext cx="10909738" cy="914399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Palatino Linotype" panose="02040502050505030304" pitchFamily="18" charset="0"/>
              </a:rPr>
              <a:t>COMISSÃO DE SAÚDE E MEIO AMBIENTE 2023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8998F0-EC59-48E6-BB1D-296BE381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407" y="987973"/>
            <a:ext cx="10436772" cy="5061972"/>
          </a:xfrm>
        </p:spPr>
        <p:txBody>
          <a:bodyPr/>
          <a:lstStyle/>
          <a:p>
            <a:pPr algn="r"/>
            <a:r>
              <a:rPr lang="pt-BR" b="1" dirty="0">
                <a:latin typeface="Palatino Linotype" panose="02040502050505030304" pitchFamily="18" charset="0"/>
              </a:rPr>
              <a:t>E CONSEGUIMOS. VEJAM NOSSAS ATIVIDADES DO ANO:</a:t>
            </a:r>
          </a:p>
          <a:p>
            <a:r>
              <a:rPr lang="pt-B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Reuniões Ordinárias Presenciais;                               07 Reuniões Ordinárias Remotas;</a:t>
            </a:r>
          </a:p>
          <a:p>
            <a:r>
              <a:rPr lang="pt-B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Reuniões Extraordinárias Presenciais;                       03 Atas Declaratórias;</a:t>
            </a:r>
            <a:endParaRPr lang="pt-BR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 Audiências Públicas;                                                     03 Seminários Presenciais;</a:t>
            </a:r>
          </a:p>
          <a:p>
            <a:r>
              <a:rPr lang="pt-B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 Comitivas de vereadores;                                             </a:t>
            </a:r>
            <a:r>
              <a:rPr lang="pt-BR" sz="1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112 Pareceres Distribuídos ;</a:t>
            </a:r>
          </a:p>
          <a:p>
            <a:r>
              <a:rPr lang="pt-B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PELO;                                                                                01 Projeto de Lei do Legislativo;</a:t>
            </a:r>
          </a:p>
          <a:p>
            <a:r>
              <a:rPr lang="pt-B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Pedidos de Informação e;                                             10 pedidos de Providências.</a:t>
            </a:r>
          </a:p>
          <a:p>
            <a:endParaRPr lang="pt-B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784AE5-42AF-4E5F-8B58-37F03D7A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31" y="4649585"/>
            <a:ext cx="3626069" cy="19509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1A6F10-4B81-4FC2-A9F7-9D2D2AD5E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07" y="4644330"/>
            <a:ext cx="3626069" cy="19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9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AE0D4-86B2-4C5C-B540-DFBBA386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294291"/>
            <a:ext cx="11235557" cy="935420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Palatino Linotype" panose="02040502050505030304" pitchFamily="18" charset="0"/>
              </a:rPr>
              <a:t>COMISSÃO DE SAÚDE E MEIO AMBIENTE 2023</a:t>
            </a:r>
            <a:endParaRPr lang="pt-BR" sz="3600" dirty="0">
              <a:latin typeface="Palatino Linotype" panose="0204050205050503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33FCB-4E76-40E1-B55A-0565E3E1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820" y="804013"/>
            <a:ext cx="7796540" cy="1886635"/>
          </a:xfrm>
        </p:spPr>
        <p:txBody>
          <a:bodyPr/>
          <a:lstStyle/>
          <a:p>
            <a:pPr algn="r"/>
            <a:r>
              <a:rPr lang="pt-BR" sz="2400" b="1" dirty="0">
                <a:latin typeface="Palatino Linotype" panose="02040502050505030304" pitchFamily="18" charset="0"/>
              </a:rPr>
              <a:t>E TIVEMOS REUNIÕES MEMORÁVEIS: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731D19-9272-4C54-9616-02F69534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74" y="1103561"/>
            <a:ext cx="2732077" cy="18866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01F924-4D4F-46D4-8314-15F6710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389" y="4324981"/>
            <a:ext cx="2753920" cy="18866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1E68279-A2E8-43F7-AC79-C658A21E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292" y="4041200"/>
            <a:ext cx="2753921" cy="188663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A099E9A-CCBB-4C6F-A654-B4CCFE516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554" y="1927295"/>
            <a:ext cx="2732077" cy="18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2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7B590-EF5F-47C9-A104-7DA3162C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COMISSÃO DE SAÚDE E MEIO AMBIENTE 2023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07ACA16-A5A6-4226-87AE-ABB904EEE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118" y="84440"/>
            <a:ext cx="10762592" cy="769938"/>
          </a:xfrm>
        </p:spPr>
        <p:txBody>
          <a:bodyPr>
            <a:normAutofit fontScale="92500"/>
          </a:bodyPr>
          <a:lstStyle/>
          <a:p>
            <a:r>
              <a:rPr lang="pt-BR" sz="3600" b="1" dirty="0">
                <a:latin typeface="Palatino Linotype" panose="02040502050505030304" pitchFamily="18" charset="0"/>
              </a:rPr>
              <a:t>COMISSÃO DE SAÚDE E MEIO AMBIENTE 2023</a:t>
            </a:r>
            <a:endParaRPr lang="pt-BR" sz="36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Vereadora Lourdes Sprenger visita passagens de servidão nos bairros Vila Assunção e Vila Conceição. Passagem de servidão localizada na rua Cariri, próximo ao número 437.">
            <a:extLst>
              <a:ext uri="{FF2B5EF4-FFF2-40B4-BE49-F238E27FC236}">
                <a16:creationId xmlns:a16="http://schemas.microsoft.com/office/drawing/2014/main" id="{7F529095-9460-4FFC-9A53-A5856AD1327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055938"/>
            <a:ext cx="5641975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SMAM - Vereadora Lourdes Sprenger visita passagens de servidão nos bairros Vila Assunção e Vila Conceição. Passagem de servidão localizada na rua Cariri, próximo ao número 437. (Foto: Paulo Ronaldo Costa/CMPA)">
            <a:extLst>
              <a:ext uri="{FF2B5EF4-FFF2-40B4-BE49-F238E27FC236}">
                <a16:creationId xmlns:a16="http://schemas.microsoft.com/office/drawing/2014/main" id="{123514F0-7A1D-4E10-95F0-5A1574E5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3" y="1033628"/>
            <a:ext cx="4171055" cy="27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ntro Logístico de Medicamentos Especiais, fila de espera, SUS">
            <a:extLst>
              <a:ext uri="{FF2B5EF4-FFF2-40B4-BE49-F238E27FC236}">
                <a16:creationId xmlns:a16="http://schemas.microsoft.com/office/drawing/2014/main" id="{A894B6F8-6C0C-4DB0-9893-A414D6DE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34" y="2696721"/>
            <a:ext cx="3001532" cy="196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readores foram recebidos por servidores do PACS e representantes da SMS">
            <a:extLst>
              <a:ext uri="{FF2B5EF4-FFF2-40B4-BE49-F238E27FC236}">
                <a16:creationId xmlns:a16="http://schemas.microsoft.com/office/drawing/2014/main" id="{CA981EB6-EB52-43F0-9C31-1BDE37F9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31" y="4256668"/>
            <a:ext cx="3775338" cy="25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D1ED86-5D6D-4063-AF66-DB055CAE9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687" y="1156424"/>
            <a:ext cx="5401411" cy="7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1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25BAD-7E93-4F74-BF5A-A5F00F89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48" y="945931"/>
            <a:ext cx="10258097" cy="2028497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latin typeface="Palatino Linotype" panose="02040502050505030304" pitchFamily="18" charset="0"/>
              </a:rPr>
              <a:t>E ASSIM ENCERRAMOS O ANO, COM A SENSAÇÃO DE QUE ATUAMOS INCANSÁVELMENTE PARA TER UMA SAÚDE E UM MEIO AMBIENTE MELHOR EM PORTO ALEGRE.</a:t>
            </a:r>
            <a:br>
              <a:rPr lang="pt-BR" sz="2400" b="1" dirty="0">
                <a:latin typeface="Palatino Linotype" panose="02040502050505030304" pitchFamily="18" charset="0"/>
              </a:rPr>
            </a:br>
            <a:r>
              <a:rPr lang="pt-BR" sz="2400" b="1" dirty="0">
                <a:latin typeface="Palatino Linotype" panose="02040502050505030304" pitchFamily="18" charset="0"/>
              </a:rPr>
              <a:t>FICA AQUI NOSSOS AGRADECIMENTOS A TODOS QUE COLABORARAM E O DESEJO QUE O 2024 SEJA REPLETO DE LUTAS E VITÓRIAS A TODOS.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F2EA2A-49FB-46F5-AF4B-2E44822D5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766" y="252248"/>
            <a:ext cx="11056882" cy="1124607"/>
          </a:xfrm>
        </p:spPr>
        <p:txBody>
          <a:bodyPr/>
          <a:lstStyle/>
          <a:p>
            <a:r>
              <a:rPr lang="pt-BR" sz="3600" b="1" dirty="0">
                <a:latin typeface="Palatino Linotype" panose="02040502050505030304" pitchFamily="18" charset="0"/>
              </a:rPr>
              <a:t>COMISSÃO DE SAÚDE E MEIO AMBIENTE 2023</a:t>
            </a:r>
            <a:endParaRPr lang="pt-BR" sz="3600" dirty="0">
              <a:latin typeface="Palatino Linotype" panose="02040502050505030304" pitchFamily="18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B60E2E-8EC1-49FA-8F77-68E9ED9C5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48" y="2743199"/>
            <a:ext cx="10047890" cy="40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7F0F9-0F3C-4C19-8CCC-C274796E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1397876"/>
            <a:ext cx="9119672" cy="203112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Equipe COSMAM</a:t>
            </a:r>
            <a:b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Luiz Augusto Blorov dos Santos – Assessor Técnico</a:t>
            </a:r>
            <a:b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Matheus dos Santos </a:t>
            </a:r>
            <a:r>
              <a:rPr lang="pt-BR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Bonneau</a:t>
            </a:r>
            <a: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Secretário da Comissão</a:t>
            </a:r>
            <a:b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</a:t>
            </a:r>
            <a: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Carlos Ferreira Barbosa  – Secretário da Comissão</a:t>
            </a:r>
            <a:b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Vereador José Freitas, Presidente</a:t>
            </a:r>
            <a:b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Vereadora Claudia Araújo, Vice-Presidente.</a:t>
            </a:r>
            <a:b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F87235-6341-4242-8AF8-9E5D9571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014" y="252248"/>
            <a:ext cx="10825655" cy="1061545"/>
          </a:xfrm>
        </p:spPr>
        <p:txBody>
          <a:bodyPr>
            <a:normAutofit fontScale="92500"/>
          </a:bodyPr>
          <a:lstStyle/>
          <a:p>
            <a:r>
              <a:rPr lang="pt-BR" sz="3600" b="1" dirty="0">
                <a:latin typeface="Palatino Linotype" panose="02040502050505030304" pitchFamily="18" charset="0"/>
              </a:rPr>
              <a:t>COMISSÃO DE SAÚDE E MEIO AMBIENTE 2023</a:t>
            </a:r>
            <a:endParaRPr lang="pt-BR" sz="3600" dirty="0">
              <a:latin typeface="Palatino Linotype" panose="0204050205050503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750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{7B9153AC-F29D-4D8A-B200-1115E7C578C7}tf16401375</Template>
  <TotalTime>97</TotalTime>
  <Words>296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MS Shell Dlg 2</vt:lpstr>
      <vt:lpstr>Palatino Linotype</vt:lpstr>
      <vt:lpstr>Wingdings</vt:lpstr>
      <vt:lpstr>Wingdings 3</vt:lpstr>
      <vt:lpstr>Madison</vt:lpstr>
      <vt:lpstr>Apresentação do PowerPoint</vt:lpstr>
      <vt:lpstr>COMISSÃO DE SAÚDE E MEIO AMBIENTE 2023 </vt:lpstr>
      <vt:lpstr>COMISSÃO DE SAÚDE E MEIO AMBIENTE 2023 </vt:lpstr>
      <vt:lpstr>COMISSÃO DE SAÚDE E MEIO AMBIENTE 2023</vt:lpstr>
      <vt:lpstr>COMISSÃO DE SAÚDE E MEIO AMBIENTE 2023</vt:lpstr>
      <vt:lpstr>COMISSÃO DE SAÚDE E MEIO AMBIENTE 2023</vt:lpstr>
      <vt:lpstr>E ASSIM ENCERRAMOS O ANO, COM A SENSAÇÃO DE QUE ATUAMOS INCANSÁVELMENTE PARA TER UMA SAÚDE E UM MEIO AMBIENTE MELHOR EM PORTO ALEGRE. FICA AQUI NOSSOS AGRADECIMENTOS A TODOS QUE COLABORARAM E O DESEJO QUE O 2024 SEJA REPLETO DE LUTAS E VITÓRIAS A TODOS.</vt:lpstr>
      <vt:lpstr>Equipe COSMAM   Luiz Augusto Blorov dos Santos – Assessor Técnico Matheus dos Santos Bonneau  – Secretário da Comissão Oli Carlos Ferreira Barbosa  – Secretário da Comissão      Vereador José Freitas, Presidente Vereadora Claudia Araújo, Vice-Presidente.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Augusto Blorov dos Santos</dc:creator>
  <cp:lastModifiedBy>Luiz Augusto Blorov dos Santos</cp:lastModifiedBy>
  <cp:revision>9</cp:revision>
  <dcterms:created xsi:type="dcterms:W3CDTF">2023-12-18T12:31:17Z</dcterms:created>
  <dcterms:modified xsi:type="dcterms:W3CDTF">2023-12-18T14:09:07Z</dcterms:modified>
</cp:coreProperties>
</file>